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37" d="100"/>
          <a:sy n="37" d="100"/>
        </p:scale>
        <p:origin x="66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Distribuidora_de_videojuegos" TargetMode="External"/><Relationship Id="rId2" Type="http://schemas.openxmlformats.org/officeDocument/2006/relationships/hyperlink" Target="https://es.wikipedia.org/wiki/Videojueg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s.wikipedia.org/wiki/Videojuego_independient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11580" y="2260604"/>
            <a:ext cx="9448800" cy="2311395"/>
          </a:xfrm>
        </p:spPr>
        <p:txBody>
          <a:bodyPr>
            <a:normAutofit fontScale="90000"/>
          </a:bodyPr>
          <a:lstStyle/>
          <a:p>
            <a:pPr algn="ctr"/>
            <a:r>
              <a:rPr lang="es-ES" b="1" i="1" dirty="0"/>
              <a:t>¿Cómo se crea un juego en un estudio independiente?</a:t>
            </a:r>
            <a:endParaRPr lang="en-US" b="1" i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19794"/>
            <a:ext cx="4405500" cy="433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522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651760"/>
            <a:ext cx="12192000" cy="1965960"/>
          </a:xfrm>
        </p:spPr>
        <p:txBody>
          <a:bodyPr>
            <a:normAutofit/>
          </a:bodyPr>
          <a:lstStyle/>
          <a:p>
            <a:pPr algn="ctr"/>
            <a:r>
              <a:rPr lang="es-ES" sz="5400" b="1" i="1" dirty="0" smtClean="0"/>
              <a:t>¿Qué TECNOLOGIAS VAS A USAR PARA EL DESARROLLO?</a:t>
            </a:r>
            <a:endParaRPr lang="en-US" sz="5400" b="1" i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949" y="2035347"/>
            <a:ext cx="5956661" cy="48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27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12996" y="2833875"/>
            <a:ext cx="10820400" cy="4024125"/>
          </a:xfrm>
        </p:spPr>
        <p:txBody>
          <a:bodyPr/>
          <a:lstStyle/>
          <a:p>
            <a:r>
              <a:rPr lang="en-US" dirty="0" err="1"/>
              <a:t>Dispositivos</a:t>
            </a:r>
            <a:r>
              <a:rPr lang="en-US" dirty="0"/>
              <a:t> </a:t>
            </a:r>
            <a:r>
              <a:rPr lang="en-US" dirty="0" err="1"/>
              <a:t>objetivo</a:t>
            </a:r>
            <a:r>
              <a:rPr lang="en-US" dirty="0"/>
              <a:t>: </a:t>
            </a:r>
            <a:r>
              <a:rPr lang="en-US" dirty="0" smtClean="0"/>
              <a:t>PC</a:t>
            </a:r>
          </a:p>
          <a:p>
            <a:r>
              <a:rPr lang="en-US" dirty="0" err="1"/>
              <a:t>Plataformas</a:t>
            </a:r>
            <a:r>
              <a:rPr lang="en-US" dirty="0"/>
              <a:t> </a:t>
            </a:r>
            <a:r>
              <a:rPr lang="en-US" dirty="0" err="1" smtClean="0"/>
              <a:t>objetivo</a:t>
            </a:r>
            <a:r>
              <a:rPr lang="en-US" dirty="0" smtClean="0"/>
              <a:t>: SENA</a:t>
            </a:r>
            <a:endParaRPr lang="es-ES" b="1" dirty="0" smtClean="0"/>
          </a:p>
          <a:p>
            <a:r>
              <a:rPr lang="en-US" dirty="0"/>
              <a:t>Engine</a:t>
            </a:r>
            <a:r>
              <a:rPr lang="en-US" dirty="0" smtClean="0"/>
              <a:t>: GAME MAKER STUDIO</a:t>
            </a:r>
          </a:p>
          <a:p>
            <a:r>
              <a:rPr lang="en-US" dirty="0"/>
              <a:t>Sistema de </a:t>
            </a:r>
            <a:r>
              <a:rPr lang="en-US" dirty="0" err="1"/>
              <a:t>renderizado</a:t>
            </a:r>
            <a:r>
              <a:rPr lang="en-US" dirty="0"/>
              <a:t>: </a:t>
            </a:r>
            <a:endParaRPr lang="en-US" dirty="0" smtClean="0"/>
          </a:p>
          <a:p>
            <a:r>
              <a:rPr lang="en-US" dirty="0" err="1"/>
              <a:t>Lenguaje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r>
              <a:rPr lang="en-US" dirty="0" smtClean="0"/>
              <a:t>: GML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196" y="2635130"/>
            <a:ext cx="6285968" cy="314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5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062177"/>
            <a:ext cx="12192000" cy="1722474"/>
          </a:xfrm>
        </p:spPr>
        <p:txBody>
          <a:bodyPr>
            <a:normAutofit/>
          </a:bodyPr>
          <a:lstStyle/>
          <a:p>
            <a:pPr algn="ctr"/>
            <a:r>
              <a:rPr lang="es-ES" sz="5400" b="1" i="1" dirty="0"/>
              <a:t>¿Qué alcance tendrá esta versión del juego?</a:t>
            </a:r>
            <a:endParaRPr lang="en-US" sz="5400" b="1" i="1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365" y="2209800"/>
            <a:ext cx="428625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4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Cantidad de escenarios: 3 </a:t>
            </a:r>
            <a:endParaRPr lang="es-ES" dirty="0" smtClean="0"/>
          </a:p>
          <a:p>
            <a:r>
              <a:rPr lang="es-ES" dirty="0" smtClean="0"/>
              <a:t> </a:t>
            </a:r>
            <a:r>
              <a:rPr lang="es-ES" dirty="0"/>
              <a:t>Cantidad de niveles: </a:t>
            </a:r>
            <a:r>
              <a:rPr lang="es-ES" dirty="0" smtClean="0"/>
              <a:t>5</a:t>
            </a:r>
          </a:p>
          <a:p>
            <a:r>
              <a:rPr lang="es-ES" dirty="0" smtClean="0"/>
              <a:t> </a:t>
            </a:r>
            <a:r>
              <a:rPr lang="es-ES" dirty="0"/>
              <a:t>Cantidad de personajes: 1 protagonista + 3</a:t>
            </a:r>
            <a:r>
              <a:rPr lang="es-ES" dirty="0" smtClean="0"/>
              <a:t> </a:t>
            </a:r>
            <a:r>
              <a:rPr lang="es-ES" dirty="0"/>
              <a:t>enemigos </a:t>
            </a:r>
            <a:endParaRPr lang="es-ES" dirty="0" smtClean="0"/>
          </a:p>
          <a:p>
            <a:r>
              <a:rPr lang="es-ES" dirty="0" smtClean="0"/>
              <a:t> </a:t>
            </a:r>
            <a:r>
              <a:rPr lang="es-ES" dirty="0"/>
              <a:t>Cantidad de </a:t>
            </a:r>
            <a:r>
              <a:rPr lang="es-ES" dirty="0" err="1"/>
              <a:t>power</a:t>
            </a:r>
            <a:r>
              <a:rPr lang="es-ES" dirty="0"/>
              <a:t> ups: 5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680" y="3539578"/>
            <a:ext cx="5275520" cy="304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62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02"/>
            <a:ext cx="12192000" cy="6830398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58679" y="3082271"/>
            <a:ext cx="8720469" cy="1293028"/>
          </a:xfrm>
        </p:spPr>
        <p:txBody>
          <a:bodyPr>
            <a:noAutofit/>
          </a:bodyPr>
          <a:lstStyle/>
          <a:p>
            <a:pPr algn="ctr"/>
            <a:r>
              <a:rPr lang="es-ES" sz="8000" b="1" i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lgerian" panose="04020705040A02060702" pitchFamily="82" charset="0"/>
              </a:rPr>
              <a:t>GRACIAS POR SU ATENCION</a:t>
            </a:r>
            <a:endParaRPr lang="en-US" sz="8000" b="1" i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98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0060" y="3324693"/>
            <a:ext cx="11087100" cy="1293028"/>
          </a:xfrm>
        </p:spPr>
        <p:txBody>
          <a:bodyPr>
            <a:noAutofit/>
          </a:bodyPr>
          <a:lstStyle/>
          <a:p>
            <a:pPr algn="l"/>
            <a:r>
              <a:rPr lang="es-ES" sz="2800" dirty="0"/>
              <a:t> es el proceso de crear </a:t>
            </a:r>
            <a:r>
              <a:rPr lang="es-ES" sz="2800" dirty="0">
                <a:hlinkClick r:id="rId2" tooltip="Videojuego"/>
              </a:rPr>
              <a:t>videojuegos</a:t>
            </a:r>
            <a:r>
              <a:rPr lang="es-ES" sz="2800" dirty="0"/>
              <a:t> sin el apoyo financiero de una </a:t>
            </a:r>
            <a:r>
              <a:rPr lang="es-ES" sz="2800" dirty="0">
                <a:hlinkClick r:id="rId3" tooltip="Distribuidora de videojuegos"/>
              </a:rPr>
              <a:t>distribuidora de videojuegos</a:t>
            </a:r>
            <a:r>
              <a:rPr lang="es-ES" sz="2800" dirty="0"/>
              <a:t>. Si bien las grandes empresas pueden crear </a:t>
            </a:r>
            <a:r>
              <a:rPr lang="es-ES" sz="2800" dirty="0">
                <a:hlinkClick r:id="rId4" tooltip="Videojuego independiente"/>
              </a:rPr>
              <a:t>videojuegos independientes</a:t>
            </a:r>
            <a:r>
              <a:rPr lang="es-ES" sz="2800" dirty="0"/>
              <a:t>, generalmente son diseñados por un individuo o un pequeño equipo de como mucho veinticinco personas, dependiendo de la complejidad del proyecto. Estos videojuegos pueden tomar años en ser desarrollados desde cero o pueden ser terminados en cuestión de días o incluso horas dependiendo de la complejidad, participantes y objetivo de diseño.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13193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i="1" dirty="0" smtClean="0"/>
              <a:t>Preguntas iniciales </a:t>
            </a:r>
            <a:endParaRPr lang="en-US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 smtClean="0"/>
              <a:t>¿De que genero será el juego?</a:t>
            </a:r>
          </a:p>
          <a:p>
            <a:r>
              <a:rPr lang="es-ES" sz="2800" dirty="0" smtClean="0"/>
              <a:t>¿Será en 2D o 3D?</a:t>
            </a:r>
          </a:p>
          <a:p>
            <a:r>
              <a:rPr lang="es-ES" sz="2800" dirty="0" smtClean="0"/>
              <a:t>¿Qué historia podría contar?</a:t>
            </a:r>
          </a:p>
          <a:p>
            <a:r>
              <a:rPr lang="es-ES" sz="2800" dirty="0" smtClean="0"/>
              <a:t>¿Qué </a:t>
            </a:r>
            <a:r>
              <a:rPr lang="es-ES" sz="2800" dirty="0" err="1" smtClean="0"/>
              <a:t>jugabilidad</a:t>
            </a:r>
            <a:r>
              <a:rPr lang="es-ES" sz="2800" dirty="0" smtClean="0"/>
              <a:t> </a:t>
            </a:r>
            <a:r>
              <a:rPr lang="es-ES" sz="2800" dirty="0" err="1" smtClean="0"/>
              <a:t>utilizariamos</a:t>
            </a:r>
            <a:r>
              <a:rPr lang="es-ES" sz="2800" dirty="0" smtClean="0"/>
              <a:t>?</a:t>
            </a:r>
            <a:endParaRPr lang="en-US" sz="28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760" y="1874902"/>
            <a:ext cx="4663440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756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8620" y="2684613"/>
            <a:ext cx="11201400" cy="1293028"/>
          </a:xfrm>
        </p:spPr>
        <p:txBody>
          <a:bodyPr>
            <a:normAutofit/>
          </a:bodyPr>
          <a:lstStyle/>
          <a:p>
            <a:pPr algn="ctr"/>
            <a:r>
              <a:rPr lang="es-ES" b="1" i="1" dirty="0" smtClean="0"/>
              <a:t>¿Cómo puedes resumir el juego en un párrafo?</a:t>
            </a:r>
            <a:endParaRPr lang="en-US" b="1" i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674" y="1852748"/>
            <a:ext cx="6766560" cy="545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97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152992"/>
            <a:ext cx="10248900" cy="4493427"/>
          </a:xfrm>
        </p:spPr>
        <p:txBody>
          <a:bodyPr>
            <a:normAutofit fontScale="90000"/>
          </a:bodyPr>
          <a:lstStyle/>
          <a:p>
            <a:pPr algn="l"/>
            <a:r>
              <a:rPr lang="es-ES" b="1" dirty="0" smtClean="0"/>
              <a:t>Black </a:t>
            </a:r>
            <a:r>
              <a:rPr lang="es-ES" b="1" dirty="0" err="1" smtClean="0"/>
              <a:t>nigth</a:t>
            </a:r>
            <a:r>
              <a:rPr lang="es-ES" b="1" dirty="0" smtClean="0"/>
              <a:t> es un juego 2d de búsqueda en el que el personaje </a:t>
            </a:r>
            <a:r>
              <a:rPr lang="es-ES" b="1" dirty="0" err="1" smtClean="0"/>
              <a:t>ippo</a:t>
            </a:r>
            <a:r>
              <a:rPr lang="es-ES" b="1" dirty="0" smtClean="0"/>
              <a:t> debe buscar LOS GUNTES Y EL CINTURON DEL CAMPEON DEL BOXEO COPERNICO PARA QUE SU ESPIRITU DE LUCHA SEA LIBERADO Y PUEDA PELIAR PARA GANARLE A SU RIVAL EL TITULO DEL MAS FUERTE DEL MUNDO DEL BOXEO INSPIRADO EN LA SERIE ANIME ESPIRITU DE LUCHA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4029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867492"/>
            <a:ext cx="12192000" cy="1978827"/>
          </a:xfrm>
        </p:spPr>
        <p:txBody>
          <a:bodyPr>
            <a:noAutofit/>
          </a:bodyPr>
          <a:lstStyle/>
          <a:p>
            <a:pPr algn="ctr"/>
            <a:r>
              <a:rPr lang="es-ES" sz="6000" b="1" i="1" dirty="0" smtClean="0"/>
              <a:t>¿QUIEN JUGARA AL JUEGO?</a:t>
            </a:r>
            <a:br>
              <a:rPr lang="es-ES" sz="6000" b="1" i="1" dirty="0" smtClean="0"/>
            </a:br>
            <a:r>
              <a:rPr lang="es-ES" sz="6000" b="1" i="1" dirty="0" smtClean="0"/>
              <a:t>¿Por qué?</a:t>
            </a:r>
            <a:endParaRPr lang="en-US" sz="6000" b="1" i="1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25" y="2842780"/>
            <a:ext cx="8438605" cy="400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908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08660" y="1920240"/>
            <a:ext cx="10820400" cy="40241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3600" b="1" i="1" dirty="0" smtClean="0"/>
              <a:t>LAS PERSONAS QUE PODRAN JUGAR MI JUEGO SON ENTRE 12 Y 35 AÑOS QUE  SE IDENTIFICAN CON LA SERIE DE ANIME  ESPIRITU DE LUCHA </a:t>
            </a:r>
          </a:p>
          <a:p>
            <a:pPr marL="0" indent="0">
              <a:buNone/>
            </a:pPr>
            <a:r>
              <a:rPr lang="es-ES" sz="3600" b="1" i="1" dirty="0" smtClean="0"/>
              <a:t>ESTE JUEGO DESDE SU CONCEPCION APUNTA A UN PUBLICO QUE SIENTA SIERTA FACINACION  NOSTALGICA POR LOS JUEGOS CLASICOS Y LAS SERIES ANTIGUAS ANIME  LAS CUALES ESTAN CIENDO REVITALIZADAS Y ACTUALIZADAS PARA NUEVO PUBLICO.</a:t>
            </a:r>
            <a:endParaRPr lang="en-US" sz="3600" b="1" i="1" dirty="0"/>
          </a:p>
        </p:txBody>
      </p:sp>
    </p:spTree>
    <p:extLst>
      <p:ext uri="{BB962C8B-B14F-4D97-AF65-F5344CB8AC3E}">
        <p14:creationId xmlns:p14="http://schemas.microsoft.com/office/powerpoint/2010/main" val="929176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2880" y="2524592"/>
            <a:ext cx="12009120" cy="2024547"/>
          </a:xfrm>
        </p:spPr>
        <p:txBody>
          <a:bodyPr>
            <a:noAutofit/>
          </a:bodyPr>
          <a:lstStyle/>
          <a:p>
            <a:pPr algn="ctr"/>
            <a:r>
              <a:rPr lang="es-ES" sz="5400" b="1" i="1" dirty="0" smtClean="0"/>
              <a:t>¿Cómo PUEDES FOMENTAR EL CONCEPTO CON UNA PROPUESTA GRAFICA?</a:t>
            </a:r>
            <a:endParaRPr lang="en-US" sz="5400" b="1" i="1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4108"/>
            <a:ext cx="5429794" cy="409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121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19" y="1559926"/>
            <a:ext cx="4020103" cy="529807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322" y="2446152"/>
            <a:ext cx="7512678" cy="441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54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tela de condensació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TotalTime>1125</TotalTime>
  <Words>256</Words>
  <Application>Microsoft Office PowerPoint</Application>
  <PresentationFormat>Panorámica</PresentationFormat>
  <Paragraphs>25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Algerian</vt:lpstr>
      <vt:lpstr>Arial</vt:lpstr>
      <vt:lpstr>Century Gothic</vt:lpstr>
      <vt:lpstr>Estela de condensación</vt:lpstr>
      <vt:lpstr>¿Cómo se crea un juego en un estudio independiente?</vt:lpstr>
      <vt:lpstr> es el proceso de crear videojuegos sin el apoyo financiero de una distribuidora de videojuegos. Si bien las grandes empresas pueden crear videojuegos independientes, generalmente son diseñados por un individuo o un pequeño equipo de como mucho veinticinco personas, dependiendo de la complejidad del proyecto. Estos videojuegos pueden tomar años en ser desarrollados desde cero o pueden ser terminados en cuestión de días o incluso horas dependiendo de la complejidad, participantes y objetivo de diseño.</vt:lpstr>
      <vt:lpstr>Preguntas iniciales </vt:lpstr>
      <vt:lpstr>¿Cómo puedes resumir el juego en un párrafo?</vt:lpstr>
      <vt:lpstr>Black nigth es un juego 2d de búsqueda en el que el personaje ippo debe buscar LOS GUNTES Y EL CINTURON DEL CAMPEON DEL BOXEO COPERNICO PARA QUE SU ESPIRITU DE LUCHA SEA LIBERADO Y PUEDA PELIAR PARA GANARLE A SU RIVAL EL TITULO DEL MAS FUERTE DEL MUNDO DEL BOXEO INSPIRADO EN LA SERIE ANIME ESPIRITU DE LUCHA </vt:lpstr>
      <vt:lpstr>¿QUIEN JUGARA AL JUEGO? ¿Por qué?</vt:lpstr>
      <vt:lpstr>Presentación de PowerPoint</vt:lpstr>
      <vt:lpstr>¿Cómo PUEDES FOMENTAR EL CONCEPTO CON UNA PROPUESTA GRAFICA?</vt:lpstr>
      <vt:lpstr>Presentación de PowerPoint</vt:lpstr>
      <vt:lpstr>¿Qué TECNOLOGIAS VAS A USAR PARA EL DESARROLLO?</vt:lpstr>
      <vt:lpstr>Presentación de PowerPoint</vt:lpstr>
      <vt:lpstr>¿Qué alcance tendrá esta versión del juego?</vt:lpstr>
      <vt:lpstr>Presentación de PowerPoint</vt:lpstr>
      <vt:lpstr>GRACIAS POR SU ATENCION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¿Cómo se crea un juego en un estudio independiente?</dc:title>
  <dc:creator>573212220988</dc:creator>
  <cp:lastModifiedBy>573212220988</cp:lastModifiedBy>
  <cp:revision>13</cp:revision>
  <dcterms:created xsi:type="dcterms:W3CDTF">2023-08-06T22:55:45Z</dcterms:created>
  <dcterms:modified xsi:type="dcterms:W3CDTF">2023-08-07T17:58:19Z</dcterms:modified>
</cp:coreProperties>
</file>

<file path=docProps/thumbnail.jpeg>
</file>